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-86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présent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Les dents du loup (paraitre) énormes !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locomotives (produire) beaucoup de fumée.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03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/>
              <a:t>Les dents du loup </a:t>
            </a:r>
            <a:r>
              <a:rPr lang="fr-FR" sz="3600" b="1"/>
              <a:t>paraissent</a:t>
            </a:r>
            <a:r>
              <a:rPr lang="fr-FR" sz="3600"/>
              <a:t> énormes !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Les locomotives </a:t>
            </a:r>
            <a:r>
              <a:rPr lang="fr-FR" sz="3600" b="1" dirty="0"/>
              <a:t>produisent</a:t>
            </a:r>
            <a:r>
              <a:rPr lang="fr-FR" sz="3600" dirty="0"/>
              <a:t> beaucoup de fumée.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haricots (pousser) vite pendant la nuit. </a:t>
            </a: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passagers (avoir) beaucoup de bagages.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haricots </a:t>
            </a:r>
            <a:r>
              <a:rPr lang="fr-FR" sz="3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poussent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vite pendant la nuit. </a:t>
            </a:r>
            <a:endParaRPr lang="fr-FR" sz="36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passagers </a:t>
            </a:r>
            <a:r>
              <a:rPr lang="fr-FR" sz="3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ont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beaucoup de bagages.</a:t>
            </a: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parents (envoyer) le chaperon chez la grand-mère.</a:t>
            </a:r>
            <a:endParaRPr lang="fr-FR" sz="3600" dirty="0">
              <a:solidFill>
                <a:srgbClr val="934BC9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 longs rails (relier) les villes éloignées. 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7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Les parents </a:t>
            </a:r>
            <a:r>
              <a:rPr lang="fr-FR" sz="3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envoient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le chaperon chez la grand-mère.</a:t>
            </a:r>
            <a:endParaRPr lang="fr-FR" sz="3600" dirty="0">
              <a:solidFill>
                <a:srgbClr val="934BC9"/>
              </a:solidFill>
            </a:endParaRP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 longs rails </a:t>
            </a:r>
            <a:r>
              <a:rPr lang="fr-FR" sz="3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relient</a:t>
            </a:r>
            <a:r>
              <a:rPr lang="fr-FR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les villes éloignées. 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63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Jack (entendre) la harpe.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chaperon rouge (vouloir) prendre le train.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2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Jack </a:t>
            </a:r>
            <a:r>
              <a:rPr lang="fr-FR" sz="3600" b="1" dirty="0"/>
              <a:t>entend</a:t>
            </a:r>
            <a:r>
              <a:rPr lang="fr-FR" sz="3600" dirty="0"/>
              <a:t> la harpe.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Le chaperon rouge </a:t>
            </a:r>
            <a:r>
              <a:rPr lang="fr-FR" sz="3600" b="1" dirty="0"/>
              <a:t>veut</a:t>
            </a:r>
            <a:r>
              <a:rPr lang="fr-FR" sz="3600" dirty="0"/>
              <a:t> prendre le train.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Conjugue au présent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L’ogresse (voir) un enfant affamé.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Jack (envoyer) sa vache à la campagne par le train. 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0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L’ogresse </a:t>
            </a:r>
            <a:r>
              <a:rPr lang="fr-FR" sz="3600" b="1" dirty="0"/>
              <a:t>voit</a:t>
            </a:r>
            <a:r>
              <a:rPr lang="fr-FR" sz="3600" dirty="0"/>
              <a:t> un enfant affamé.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Jack </a:t>
            </a:r>
            <a:r>
              <a:rPr lang="fr-FR" sz="3600" b="1" dirty="0"/>
              <a:t>envoie</a:t>
            </a:r>
            <a:r>
              <a:rPr lang="fr-FR" sz="3600" dirty="0"/>
              <a:t> sa vache à la campagne par le train. 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304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264</Words>
  <Application>Microsoft Office PowerPoint</Application>
  <PresentationFormat>Grand écran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Conjugue au présent</vt:lpstr>
      <vt:lpstr>Correction</vt:lpstr>
      <vt:lpstr>Conjugue au présent</vt:lpstr>
      <vt:lpstr>Correction</vt:lpstr>
      <vt:lpstr>Conjugue au présent</vt:lpstr>
      <vt:lpstr>Correction</vt:lpstr>
      <vt:lpstr>Conjugue au présent</vt:lpstr>
      <vt:lpstr>Correction</vt:lpstr>
      <vt:lpstr>Conjugue au présent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2022-02-15T15:11:18Z</dcterms:modified>
</cp:coreProperties>
</file>